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F885-179D-4196-9C23-8A1061007C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1EE-A7AC-4E73-918E-B9A571F115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4320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F885-179D-4196-9C23-8A1061007C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1EE-A7AC-4E73-918E-B9A571F115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840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F885-179D-4196-9C23-8A1061007C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1EE-A7AC-4E73-918E-B9A571F115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212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F885-179D-4196-9C23-8A1061007C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1EE-A7AC-4E73-918E-B9A571F115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551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F885-179D-4196-9C23-8A1061007C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1EE-A7AC-4E73-918E-B9A571F115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060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F885-179D-4196-9C23-8A1061007C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1EE-A7AC-4E73-918E-B9A571F115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232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F885-179D-4196-9C23-8A1061007C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1EE-A7AC-4E73-918E-B9A571F115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551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F885-179D-4196-9C23-8A1061007C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1EE-A7AC-4E73-918E-B9A571F115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600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F885-179D-4196-9C23-8A1061007C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1EE-A7AC-4E73-918E-B9A571F115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581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F885-179D-4196-9C23-8A1061007C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1EE-A7AC-4E73-918E-B9A571F115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908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F885-179D-4196-9C23-8A1061007C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11EE-A7AC-4E73-918E-B9A571F115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611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3F885-179D-4196-9C23-8A1061007C3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D11EE-A7AC-4E73-918E-B9A571F1153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43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Adverbs of Frequency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340" y="1825625"/>
            <a:ext cx="4366260" cy="4351338"/>
          </a:xfrm>
        </p:spPr>
      </p:pic>
    </p:spTree>
    <p:extLst>
      <p:ext uri="{BB962C8B-B14F-4D97-AF65-F5344CB8AC3E}">
        <p14:creationId xmlns:p14="http://schemas.microsoft.com/office/powerpoint/2010/main" val="318070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Adverbs of Frequency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 of Frequency</dc:title>
  <dc:creator>ACER1</dc:creator>
  <cp:lastModifiedBy>ACER1</cp:lastModifiedBy>
  <cp:revision>1</cp:revision>
  <dcterms:created xsi:type="dcterms:W3CDTF">2018-12-13T01:52:57Z</dcterms:created>
  <dcterms:modified xsi:type="dcterms:W3CDTF">2018-12-13T01:54:14Z</dcterms:modified>
</cp:coreProperties>
</file>